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7102475" cy="9037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46" autoAdjust="0"/>
  </p:normalViewPr>
  <p:slideViewPr>
    <p:cSldViewPr snapToGrid="0" snapToObjects="1">
      <p:cViewPr varScale="1">
        <p:scale>
          <a:sx n="61" d="100"/>
          <a:sy n="61" d="100"/>
        </p:scale>
        <p:origin x="2088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7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1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4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0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6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0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1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2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E3871-DD73-7F44-8B55-60BF502991B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0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2111" y="173183"/>
            <a:ext cx="4960042" cy="1200329"/>
          </a:xfrm>
          <a:prstGeom prst="rect">
            <a:avLst/>
          </a:prstGeom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Marker Felt"/>
                <a:cs typeface="Marker Felt"/>
              </a:rPr>
              <a:t>Wise Owls K-98</a:t>
            </a:r>
          </a:p>
          <a:p>
            <a:pPr algn="ctr"/>
            <a:r>
              <a:rPr lang="en-US" sz="3600" dirty="0" smtClean="0">
                <a:latin typeface="Marker Felt"/>
                <a:cs typeface="Marker Felt"/>
              </a:rPr>
              <a:t>10-13-17</a:t>
            </a:r>
            <a:endParaRPr lang="en-US" sz="3600" dirty="0">
              <a:latin typeface="Marker Felt"/>
              <a:cs typeface="Marker Fe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739" y="1762074"/>
            <a:ext cx="3123763" cy="5355312"/>
          </a:xfrm>
          <a:prstGeom prst="rect">
            <a:avLst/>
          </a:prstGeom>
          <a:noFill/>
          <a:ln w="76200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Our letter next week is Cc, letter, sound . Our new sight words will be : “we” “my” “like”.</a:t>
            </a:r>
          </a:p>
          <a:p>
            <a:r>
              <a:rPr lang="en-US" dirty="0" smtClean="0"/>
              <a:t>Please study that word ring nightly. Learning those sight words will really help the kiddos begin their reading journey.</a:t>
            </a:r>
            <a:endParaRPr lang="en-US" dirty="0"/>
          </a:p>
          <a:p>
            <a:r>
              <a:rPr lang="en-US" dirty="0" smtClean="0"/>
              <a:t> MATH</a:t>
            </a:r>
            <a:endParaRPr lang="en-US" dirty="0"/>
          </a:p>
          <a:p>
            <a:r>
              <a:rPr lang="en-US" dirty="0" smtClean="0"/>
              <a:t>We are counting to 60, learning about </a:t>
            </a:r>
            <a:r>
              <a:rPr lang="en-US" dirty="0" err="1" smtClean="0"/>
              <a:t>additon</a:t>
            </a:r>
            <a:r>
              <a:rPr lang="en-US" dirty="0" smtClean="0"/>
              <a:t>. writing numbers in order 0-10, one less and one more than a given number.  </a:t>
            </a:r>
          </a:p>
          <a:p>
            <a:r>
              <a:rPr lang="en-US" dirty="0" smtClean="0"/>
              <a:t>**Please send in family pictures for our “Family Tree Wall”. I will return them at the end of the year. Thanks!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20291" y="1762074"/>
            <a:ext cx="2872153" cy="2400657"/>
          </a:xfrm>
          <a:prstGeom prst="rect">
            <a:avLst/>
          </a:prstGeom>
          <a:noFill/>
          <a:ln w="76200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arker Felt"/>
                <a:cs typeface="Marker Felt"/>
              </a:rPr>
              <a:t>Important Dates</a:t>
            </a:r>
          </a:p>
          <a:p>
            <a:r>
              <a:rPr lang="en-US" smtClean="0"/>
              <a:t>10-18-17 </a:t>
            </a:r>
            <a:r>
              <a:rPr lang="en-US" dirty="0" smtClean="0"/>
              <a:t>Lego Club 3:00 to 4:00</a:t>
            </a:r>
          </a:p>
          <a:p>
            <a:r>
              <a:rPr lang="en-US" dirty="0" smtClean="0"/>
              <a:t>10-19-17 Fall Festival 6:00</a:t>
            </a:r>
          </a:p>
          <a:p>
            <a:r>
              <a:rPr lang="en-US" dirty="0" smtClean="0"/>
              <a:t>To 8:00</a:t>
            </a:r>
          </a:p>
          <a:p>
            <a:r>
              <a:rPr lang="en-US" dirty="0" smtClean="0"/>
              <a:t>10-20-17 Center Day</a:t>
            </a:r>
          </a:p>
          <a:p>
            <a:r>
              <a:rPr lang="en-US" dirty="0" smtClean="0"/>
              <a:t>10-23 thru 10-27 Fall</a:t>
            </a:r>
          </a:p>
          <a:p>
            <a:r>
              <a:rPr lang="en-US" dirty="0"/>
              <a:t> </a:t>
            </a:r>
            <a:r>
              <a:rPr lang="en-US" dirty="0" smtClean="0"/>
              <a:t>   Break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19636" y="4307754"/>
            <a:ext cx="3243384" cy="3508653"/>
          </a:xfrm>
          <a:prstGeom prst="rect">
            <a:avLst/>
          </a:prstGeom>
          <a:noFill/>
          <a:ln w="76200" cmpd="sng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arker Felt"/>
                <a:cs typeface="Marker Felt"/>
              </a:rPr>
              <a:t>Center Day:</a:t>
            </a:r>
          </a:p>
          <a:p>
            <a:r>
              <a:rPr lang="en-US" dirty="0" smtClean="0"/>
              <a:t>October 20th</a:t>
            </a:r>
          </a:p>
          <a:p>
            <a:r>
              <a:rPr lang="en-US" dirty="0" smtClean="0"/>
              <a:t>Helpers: Matt </a:t>
            </a:r>
            <a:r>
              <a:rPr lang="en-US" dirty="0" err="1" smtClean="0"/>
              <a:t>Wiggins,Kira</a:t>
            </a:r>
            <a:r>
              <a:rPr lang="en-US" dirty="0" smtClean="0"/>
              <a:t> </a:t>
            </a:r>
            <a:r>
              <a:rPr lang="en-US" dirty="0" err="1" smtClean="0"/>
              <a:t>Neace,Timothy</a:t>
            </a:r>
            <a:r>
              <a:rPr lang="en-US" dirty="0" smtClean="0"/>
              <a:t> </a:t>
            </a:r>
            <a:r>
              <a:rPr lang="en-US" dirty="0" err="1" smtClean="0"/>
              <a:t>Scott,Jeni</a:t>
            </a:r>
            <a:r>
              <a:rPr lang="en-US" dirty="0" smtClean="0"/>
              <a:t> </a:t>
            </a:r>
            <a:r>
              <a:rPr lang="en-US" dirty="0" err="1" smtClean="0"/>
              <a:t>Shuler,Virginia</a:t>
            </a:r>
            <a:r>
              <a:rPr lang="en-US" dirty="0" smtClean="0"/>
              <a:t> </a:t>
            </a:r>
            <a:r>
              <a:rPr lang="en-US" dirty="0" err="1" smtClean="0"/>
              <a:t>Leach,Jammie</a:t>
            </a:r>
            <a:r>
              <a:rPr lang="en-US" dirty="0" smtClean="0"/>
              <a:t> </a:t>
            </a:r>
            <a:r>
              <a:rPr lang="en-US" dirty="0" err="1" smtClean="0"/>
              <a:t>Miller,Ashley</a:t>
            </a:r>
            <a:r>
              <a:rPr lang="en-US" dirty="0" smtClean="0"/>
              <a:t> </a:t>
            </a:r>
            <a:r>
              <a:rPr lang="en-US" dirty="0" err="1" smtClean="0"/>
              <a:t>Roberts,Brittany</a:t>
            </a:r>
            <a:r>
              <a:rPr lang="en-US" dirty="0" smtClean="0"/>
              <a:t> </a:t>
            </a:r>
            <a:r>
              <a:rPr lang="en-US" dirty="0" err="1" smtClean="0"/>
              <a:t>Ipock,Chris</a:t>
            </a:r>
            <a:r>
              <a:rPr lang="en-US" dirty="0" smtClean="0"/>
              <a:t> </a:t>
            </a:r>
            <a:r>
              <a:rPr lang="en-US" dirty="0" err="1" smtClean="0"/>
              <a:t>Hickman,Amy</a:t>
            </a:r>
            <a:r>
              <a:rPr lang="en-US" dirty="0" smtClean="0"/>
              <a:t> Hickman</a:t>
            </a:r>
            <a:endParaRPr lang="en-US" dirty="0"/>
          </a:p>
          <a:p>
            <a:r>
              <a:rPr lang="en-US" dirty="0" smtClean="0"/>
              <a:t>  Check in the office first, then join us!  Halloween Centers </a:t>
            </a:r>
          </a:p>
          <a:p>
            <a:r>
              <a:rPr lang="en-US" dirty="0" smtClean="0"/>
              <a:t>Center day begins at 12:15 to 1:45. See you then!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2516" y="7934170"/>
            <a:ext cx="3419231" cy="923330"/>
          </a:xfrm>
          <a:prstGeom prst="rect">
            <a:avLst/>
          </a:prstGeom>
          <a:noFill/>
          <a:ln w="762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msstidham.weebly.com</a:t>
            </a:r>
            <a:endParaRPr lang="en-US" dirty="0" smtClean="0"/>
          </a:p>
          <a:p>
            <a:pPr algn="ctr"/>
            <a:r>
              <a:rPr lang="en-US" dirty="0" smtClean="0"/>
              <a:t>stidhamd@scsd1.com</a:t>
            </a:r>
            <a:endParaRPr lang="en-US" dirty="0"/>
          </a:p>
          <a:p>
            <a:pPr algn="ctr"/>
            <a:r>
              <a:rPr lang="en-US" dirty="0" smtClean="0"/>
              <a:t>812-569-3323</a:t>
            </a:r>
            <a:endParaRPr lang="en-US" dirty="0"/>
          </a:p>
        </p:txBody>
      </p:sp>
      <p:pic>
        <p:nvPicPr>
          <p:cNvPr id="12" name="Picture 11" descr="owl-holding-ru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7" y="7564169"/>
            <a:ext cx="1733570" cy="1510729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60" y="0"/>
            <a:ext cx="1547461" cy="1669252"/>
          </a:xfrm>
          <a:prstGeom prst="rect">
            <a:avLst/>
          </a:prstGeom>
        </p:spPr>
      </p:pic>
      <p:pic>
        <p:nvPicPr>
          <p:cNvPr id="16" name="Picture 15" descr="owl boo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410" y="3135926"/>
            <a:ext cx="1269590" cy="193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83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175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Marker Felt</vt:lpstr>
      <vt:lpstr>Office Theme</vt:lpstr>
      <vt:lpstr>PowerPoint Presentation</vt:lpstr>
    </vt:vector>
  </TitlesOfParts>
  <Company>kcs - cbes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Crawford</dc:creator>
  <cp:lastModifiedBy>Debra Stidham</cp:lastModifiedBy>
  <cp:revision>62</cp:revision>
  <cp:lastPrinted>2017-10-11T22:01:17Z</cp:lastPrinted>
  <dcterms:created xsi:type="dcterms:W3CDTF">2013-06-29T01:16:55Z</dcterms:created>
  <dcterms:modified xsi:type="dcterms:W3CDTF">2017-10-11T22:02:18Z</dcterms:modified>
</cp:coreProperties>
</file>